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2AB1-3DB5-470C-A687-EC109DFDAF87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A8464-FB31-42B0-B16A-AEC07AB12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21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A8464-FB31-42B0-B16A-AEC07AB12E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62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5AB-1A65-4C83-B62F-F6BE38BE985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3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5AB-1A65-4C83-B62F-F6BE38BE985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94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5AB-1A65-4C83-B62F-F6BE38BE985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9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5AB-1A65-4C83-B62F-F6BE38BE985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7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5AB-1A65-4C83-B62F-F6BE38BE985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1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5AB-1A65-4C83-B62F-F6BE38BE985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8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5AB-1A65-4C83-B62F-F6BE38BE985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5AB-1A65-4C83-B62F-F6BE38BE985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4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5AB-1A65-4C83-B62F-F6BE38BE985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2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5AB-1A65-4C83-B62F-F6BE38BE985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6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5AB-1A65-4C83-B62F-F6BE38BE985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9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9D5AB-1A65-4C83-B62F-F6BE38BE985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3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765" y="333955"/>
            <a:ext cx="10515600" cy="357808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Division of PA Undergraduate Advising Responsibilities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213" y="985963"/>
            <a:ext cx="5157787" cy="429661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CBPA Student Services Center, JB-134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582311"/>
            <a:ext cx="5157787" cy="460735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 questions &amp; information sessions.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Advising for all “undeclared” concentrations.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 level perspective on course loads &amp; registration process.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academic “roadmap,” PAWS, course scheduling, &amp; course loads.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Guide course selections to General Education, concentration &amp; minor requirements.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ersonal, financial, &amp; medical difficulties.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Referral to University services &amp; resources.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about scholarships, awards, fellowships, exchange programs, rules, regulations, degree details &amp; other requirements.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Limited course substitutions by professional advisors under bulletin &amp; departmental guidelines.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7575" y="985963"/>
            <a:ext cx="5770355" cy="429660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Departmental Assigned Faculty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Advisor, as Needed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582311"/>
            <a:ext cx="5183188" cy="46073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 guidance in field of study &amp; mentoring students.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students in research, graduate school applications, &amp; career counseling.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Address unusual course substitution issues.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Explain design of academic program, including concentration, minor, &amp; desirability of PA as a </a:t>
            </a:r>
            <a:r>
              <a:rPr lang="en-US" sz="1700" smtClean="0">
                <a:latin typeface="Arial" panose="020B0604020202020204" pitchFamily="34" charset="0"/>
                <a:cs typeface="Arial" panose="020B0604020202020204" pitchFamily="34" charset="0"/>
              </a:rPr>
              <a:t>career field.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Academic information about rules, regulations, &amp; degree requirements.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guidance on electives.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Writing letters of recommendations &amp; act as references for graduate/professional applications as well as research/employment opportunities.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647290"/>
            <a:ext cx="4114800" cy="21070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January 6, 2016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630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206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Division of PA Undergraduate Advising Responsibilities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11</cp:revision>
  <cp:lastPrinted>2016-01-06T17:49:56Z</cp:lastPrinted>
  <dcterms:created xsi:type="dcterms:W3CDTF">2016-01-01T00:26:52Z</dcterms:created>
  <dcterms:modified xsi:type="dcterms:W3CDTF">2016-01-06T17:53:49Z</dcterms:modified>
</cp:coreProperties>
</file>